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85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A0E1B-283B-46F4-ACD6-2A1F4AD8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0" y="5225346"/>
            <a:ext cx="8568952" cy="416390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Introduction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CA" sz="2800" dirty="0"/>
              <a:t>You may edit the size of the font, the sections distribution and the color scheme if wanted. All modifications concerning the background/title display are to be done at a Master Slide level.</a:t>
            </a:r>
          </a:p>
          <a:p>
            <a:pPr defTabSz="952097"/>
            <a:endParaRPr lang="en-AU" sz="3000" dirty="0">
              <a:latin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E76A3-0130-45CD-BF6C-48C226C7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804" y="5279150"/>
            <a:ext cx="10801199" cy="706703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Conclusions</a:t>
            </a:r>
          </a:p>
          <a:p>
            <a:pPr defTabSz="952097">
              <a:spcBef>
                <a:spcPct val="50000"/>
              </a:spcBef>
            </a:pPr>
            <a:r>
              <a:rPr lang="en-CA" sz="3000" dirty="0">
                <a:cs typeface="Arial" charset="0"/>
              </a:rPr>
              <a:t>Just highlight this text and replace with your own text. </a:t>
            </a:r>
          </a:p>
          <a:p>
            <a:pPr defTabSz="952097"/>
            <a:endParaRPr lang="en-US" sz="3993" b="1" dirty="0">
              <a:cs typeface="Arial" charset="0"/>
            </a:endParaRPr>
          </a:p>
          <a:p>
            <a:pPr defTabSz="952097"/>
            <a:endParaRPr lang="en-US" sz="3993" b="1" dirty="0"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EB0BF-3644-454A-A930-79F82EB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1930" y="5187260"/>
            <a:ext cx="22429439" cy="1842457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Results</a:t>
            </a:r>
            <a:endParaRPr lang="en-AU" sz="1600" dirty="0">
              <a:solidFill>
                <a:srgbClr val="76357E"/>
              </a:solidFill>
              <a:latin typeface="+mj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49D4592-D281-49AF-8778-70436DBD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1" y="15195515"/>
            <a:ext cx="8777013" cy="847581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Method</a:t>
            </a:r>
          </a:p>
          <a:p>
            <a:pPr marL="398972" indent="-398972" defTabSz="952097" eaLnBrk="0" hangingPunct="0">
              <a:buSzPct val="60000"/>
            </a:pPr>
            <a:r>
              <a:rPr lang="en-AU" sz="2800" dirty="0"/>
              <a:t>Tips for making a successful poster…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Re-write your paper into poster format i.e.. simplify everything, avoid data overkill. 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CA" sz="2800" dirty="0"/>
              <a:t>Headings of more than 6 words should be in upper and lower case, not all capitals. Simplify the titles.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Try not to write whole sentences in capitals or underline to stress your point, use </a:t>
            </a:r>
            <a:r>
              <a:rPr lang="en-AU" sz="2800" b="1" dirty="0"/>
              <a:t>bold</a:t>
            </a:r>
            <a:r>
              <a:rPr lang="en-AU" sz="2800" dirty="0"/>
              <a:t> characters instead.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When laying out your poster, leave white space around your text. Don</a:t>
            </a:r>
            <a:r>
              <a:rPr lang="ja-JP" altLang="en-AU" sz="2800" dirty="0"/>
              <a:t>’</a:t>
            </a:r>
            <a:r>
              <a:rPr lang="en-AU" sz="2800" dirty="0"/>
              <a:t>t overcrowd your poster.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Spell check and get someone else to proof-read.</a:t>
            </a:r>
            <a:endParaRPr lang="en-US" sz="28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130BF09-5FEF-49D6-AC00-8A7DC37A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725" y="12588474"/>
            <a:ext cx="10781665" cy="207593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</a:rPr>
              <a:t>Acknowledgements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3000" dirty="0"/>
              <a:t>Just highlight this text and replace with your own text</a:t>
            </a:r>
            <a:r>
              <a:rPr lang="en-AU" sz="3000" dirty="0">
                <a:latin typeface="Arial" charset="0"/>
              </a:rPr>
              <a:t>. </a:t>
            </a:r>
            <a:endParaRPr lang="en-US" sz="3000" dirty="0">
              <a:latin typeface="Arial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FB151CF-DFA6-4D67-8CAB-DA46B02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1" y="9838077"/>
            <a:ext cx="8568953" cy="4908614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The body text / font size should be  no smaller than 20 points. Try to keep body text left-aligned, do not justify text.</a:t>
            </a:r>
          </a:p>
          <a:p>
            <a:pPr>
              <a:spcBef>
                <a:spcPct val="40000"/>
              </a:spcBef>
            </a:pPr>
            <a:r>
              <a:rPr lang="en-AU" sz="2800" dirty="0">
                <a:latin typeface="+mn-lt"/>
              </a:rPr>
              <a:t>.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758E1F86-D626-4B37-BD6B-771562D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9809" y="14996709"/>
            <a:ext cx="10777580" cy="867462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References</a:t>
            </a:r>
          </a:p>
          <a:p>
            <a:r>
              <a:rPr lang="en-AU" sz="3000" dirty="0">
                <a:cs typeface="Arial" charset="0"/>
              </a:rPr>
              <a:t>Just highlight this text and replace with your own text</a:t>
            </a:r>
            <a:r>
              <a:rPr lang="en-AU" sz="3000" dirty="0">
                <a:latin typeface="Arial" charset="0"/>
                <a:cs typeface="Arial" charset="0"/>
              </a:rPr>
              <a:t>.</a:t>
            </a:r>
            <a:br>
              <a:rPr lang="en-AU" sz="3000" dirty="0">
                <a:latin typeface="Arial" charset="0"/>
                <a:cs typeface="Arial" charset="0"/>
              </a:rPr>
            </a:br>
            <a:br>
              <a:rPr lang="en-AU" sz="3000" dirty="0">
                <a:latin typeface="Arial" charset="0"/>
                <a:cs typeface="Arial" charset="0"/>
              </a:rPr>
            </a:br>
            <a:r>
              <a:rPr lang="en-US" sz="2500" dirty="0">
                <a:latin typeface="Arial"/>
                <a:ea typeface="Times New Roman"/>
              </a:rPr>
              <a:t>Can be Vancouver style i.e. 1 </a:t>
            </a:r>
            <a:r>
              <a:rPr lang="en-US" sz="2500" b="1" dirty="0">
                <a:latin typeface="Arial"/>
                <a:ea typeface="Times New Roman"/>
              </a:rPr>
              <a:t>Meyer J-P et al</a:t>
            </a:r>
            <a:r>
              <a:rPr lang="en-US" sz="2500" dirty="0">
                <a:latin typeface="Arial"/>
                <a:ea typeface="Times New Roman"/>
              </a:rPr>
              <a:t>. The treatment of high grade superficial bladder cancer and carcinoma in situ </a:t>
            </a:r>
            <a:r>
              <a:rPr lang="en-US" sz="2500" dirty="0" err="1">
                <a:latin typeface="Arial"/>
                <a:ea typeface="Times New Roman"/>
              </a:rPr>
              <a:t>wwith</a:t>
            </a:r>
            <a:r>
              <a:rPr lang="en-US" sz="2500" dirty="0">
                <a:latin typeface="Arial"/>
                <a:ea typeface="Times New Roman"/>
              </a:rPr>
              <a:t> BCG – a questionnaire survey of Consultant practice in England and Wales. </a:t>
            </a:r>
            <a:r>
              <a:rPr lang="en-US" sz="2500" i="1" dirty="0" err="1">
                <a:latin typeface="Arial"/>
                <a:ea typeface="Times New Roman"/>
              </a:rPr>
              <a:t>Urol</a:t>
            </a:r>
            <a:r>
              <a:rPr lang="en-US" sz="2500" i="1" dirty="0">
                <a:latin typeface="Arial"/>
                <a:ea typeface="Times New Roman"/>
              </a:rPr>
              <a:t> </a:t>
            </a:r>
            <a:r>
              <a:rPr lang="en-US" sz="2500" i="1" dirty="0" err="1">
                <a:latin typeface="Arial"/>
                <a:ea typeface="Times New Roman"/>
              </a:rPr>
              <a:t>Oncol</a:t>
            </a:r>
            <a:r>
              <a:rPr lang="en-US" sz="2500" i="1" dirty="0">
                <a:latin typeface="Arial"/>
                <a:ea typeface="Times New Roman"/>
              </a:rPr>
              <a:t> 2002; 2;: 77-80</a:t>
            </a:r>
            <a:r>
              <a:rPr lang="en-US" sz="2500" dirty="0">
                <a:latin typeface="Arial"/>
                <a:ea typeface="Times New Roman"/>
              </a:rPr>
              <a:t> </a:t>
            </a:r>
            <a:endParaRPr lang="en-AU" sz="2500" dirty="0">
              <a:latin typeface="Times New Roman"/>
              <a:ea typeface="Times New Roman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>
                <a:latin typeface="Arial" charset="0"/>
                <a:cs typeface="Arial" charset="0"/>
              </a:rPr>
              <a:t> </a:t>
            </a:r>
            <a:endParaRPr lang="en-US" sz="2500" dirty="0">
              <a:latin typeface="Arial" charset="0"/>
              <a:cs typeface="Arial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8AF83B2-F72D-49A6-AC6F-AF4125B2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205" y="6606704"/>
            <a:ext cx="10053345" cy="813998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Images such as photographs, graphs, diagrams, logos, </a:t>
            </a:r>
            <a:r>
              <a:rPr lang="en-CA" sz="2800" i="1" dirty="0" err="1">
                <a:latin typeface="+mn-lt"/>
                <a:cs typeface="Arial" charset="0"/>
              </a:rPr>
              <a:t>etc</a:t>
            </a:r>
            <a:r>
              <a:rPr lang="en-CA" sz="2800" i="1" dirty="0">
                <a:latin typeface="+mn-lt"/>
                <a:cs typeface="Arial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3000" i="1" dirty="0"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000" i="1" dirty="0"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Graphs created in a scientific graphing program (e.g.. Sigma Plot, Prism, SPSS, Statistics) should be saved as JPEG or TIFF. </a:t>
            </a:r>
          </a:p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FFF99B28-4692-47CD-9051-BBF5982E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350" y="14951129"/>
            <a:ext cx="7639050" cy="5439511"/>
          </a:xfrm>
          <a:prstGeom prst="rect">
            <a:avLst/>
          </a:prstGeom>
          <a:solidFill>
            <a:srgbClr val="EBE8E5"/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none" lIns="522327" tIns="261164" rIns="522327" bIns="261164" anchor="ctr"/>
          <a:lstStyle/>
          <a:p>
            <a:endParaRPr lang="en-GB" sz="11556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3206C39F-C171-45AF-91C1-E1F87CB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7786" y="20530018"/>
            <a:ext cx="8777013" cy="245150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76357E"/>
            </a:solidFill>
          </a:ln>
          <a:effectLst/>
        </p:spPr>
        <p:txBody>
          <a:bodyPr wrap="square" lIns="187759" tIns="187759" rIns="187759" bIns="18775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800" i="1" dirty="0">
                <a:latin typeface="+mn-lt"/>
                <a:cs typeface="Arial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0C8E0010-3C6B-4974-8B6D-FD263D94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8850" y="15453069"/>
            <a:ext cx="10252082" cy="6812278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Images such as photographs, graphs, diagrams, logos, </a:t>
            </a:r>
            <a:r>
              <a:rPr lang="en-CA" sz="2800" i="1" dirty="0" err="1">
                <a:latin typeface="+mn-lt"/>
                <a:cs typeface="Arial" charset="0"/>
              </a:rPr>
              <a:t>etc</a:t>
            </a:r>
            <a:r>
              <a:rPr lang="en-CA" sz="2800" i="1" dirty="0">
                <a:latin typeface="+mn-lt"/>
                <a:cs typeface="Arial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A8836AC-21F1-4C1A-90D3-C88ABCA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614" y="639645"/>
            <a:ext cx="2320611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5400" b="1" spc="-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o s t e r   t </a:t>
            </a:r>
            <a:r>
              <a:rPr lang="en-GB" sz="5400" b="1" spc="-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 l e   g o e s   h e r e </a:t>
            </a:r>
            <a:br>
              <a:rPr lang="en-GB" sz="5400" b="1" spc="-150" dirty="0">
                <a:latin typeface="+mj-lt"/>
              </a:rPr>
            </a:br>
            <a:endParaRPr lang="en-AU" sz="5400" b="1" spc="-150" dirty="0">
              <a:latin typeface="+mj-lt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DDDFE48-6A27-48DF-BF4F-FFD0915FEFCB}"/>
              </a:ext>
            </a:extLst>
          </p:cNvPr>
          <p:cNvSpPr/>
          <p:nvPr/>
        </p:nvSpPr>
        <p:spPr>
          <a:xfrm>
            <a:off x="36046956" y="1082804"/>
            <a:ext cx="6544852" cy="41044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>
                <a:solidFill>
                  <a:schemeClr val="tx1"/>
                </a:solidFill>
              </a:rPr>
              <a:t>Your Logo here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A37089FC-2DF0-4A2B-80F4-A712E1DCD7CA}"/>
              </a:ext>
            </a:extLst>
          </p:cNvPr>
          <p:cNvSpPr txBox="1"/>
          <p:nvPr/>
        </p:nvSpPr>
        <p:spPr>
          <a:xfrm>
            <a:off x="443713" y="3447327"/>
            <a:ext cx="876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Contact Information:  </a:t>
            </a:r>
          </a:p>
          <a:p>
            <a:r>
              <a:rPr lang="en-CA" sz="2800" dirty="0"/>
              <a:t>Just highlight this text and replace with your own text. </a:t>
            </a:r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DA3DB9BC-ED45-48CC-8F0F-C9D27ED1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5834" y="2162924"/>
            <a:ext cx="17674455" cy="2483049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ja-JP" altLang="ja-JP" sz="2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○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Presenting Author</a:t>
            </a:r>
            <a:r>
              <a:rPr lang="en-GB" altLang="ja-JP" sz="2800" baseline="30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1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, </a:t>
            </a:r>
            <a:r>
              <a:rPr lang="en-GB" altLang="ja-JP" sz="2800" b="1" dirty="0" err="1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Firstname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Surname</a:t>
            </a:r>
            <a:r>
              <a:rPr lang="en-GB" altLang="ja-JP" sz="2800" b="1" baseline="30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1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, </a:t>
            </a:r>
            <a:r>
              <a:rPr lang="en-GB" altLang="ja-JP" sz="2800" b="1" dirty="0" err="1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Hitomi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Morioka</a:t>
            </a:r>
            <a:r>
              <a:rPr lang="en-GB" altLang="ja-JP" sz="2800" baseline="30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2</a:t>
            </a:r>
            <a:r>
              <a:rPr lang="en-GB" altLang="ja-JP" sz="2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, </a:t>
            </a:r>
            <a:r>
              <a:rPr lang="en-GB" altLang="ja-JP" sz="2800" b="1" dirty="0" err="1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Takeru</a:t>
            </a:r>
            <a:r>
              <a:rPr lang="en-GB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Iwate</a:t>
            </a:r>
            <a:r>
              <a:rPr lang="en-GB" altLang="ja-JP" sz="2800" baseline="30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1 </a:t>
            </a:r>
            <a:r>
              <a:rPr lang="en-GB" altLang="ja-JP" sz="2800" i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 </a:t>
            </a:r>
          </a:p>
          <a:p>
            <a:pPr algn="ctr"/>
            <a:endParaRPr lang="ja-JP" altLang="ja-JP" sz="2400" i="1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r>
              <a:rPr lang="en-GB" altLang="ja-JP" sz="2800" i="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1, Faculty of Agriculture, Iwate University, Ueda 3-18-8, Morioka, Iwate 020-8550, Japan</a:t>
            </a:r>
            <a:endParaRPr lang="ja-JP" altLang="ja-JP" sz="2400" i="1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r>
              <a:rPr lang="en-GB" altLang="ja-JP" sz="2800" i="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2, United Graduate School of Agricultural Sciences, Iwate University, Ueda 3-18-8, Morioka, Iwate 020-8550, Japan </a:t>
            </a:r>
            <a:endParaRPr lang="ja-JP" altLang="ja-JP" sz="2400" i="1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01AAA-2775-4CFA-86C7-740D665A7CB2}"/>
              </a:ext>
            </a:extLst>
          </p:cNvPr>
          <p:cNvSpPr txBox="1"/>
          <p:nvPr/>
        </p:nvSpPr>
        <p:spPr>
          <a:xfrm>
            <a:off x="720143" y="2281047"/>
            <a:ext cx="6772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u="none" strike="noStrike" cap="none" dirty="0">
                <a:solidFill>
                  <a:schemeClr val="accent6"/>
                </a:solidFill>
                <a:latin typeface="Britannic Bold" panose="020B0903060703020204" pitchFamily="34" charset="0"/>
                <a:ea typeface="Arimo"/>
                <a:cs typeface="Arimo"/>
                <a:sym typeface="Arimo"/>
              </a:rPr>
              <a:t>EAFTA </a:t>
            </a:r>
            <a:r>
              <a:rPr lang="en-US" altLang="ja-JP" sz="4000" b="1" i="0" u="none" strike="noStrike" cap="none" dirty="0">
                <a:solidFill>
                  <a:schemeClr val="accent6"/>
                </a:solidFill>
                <a:latin typeface="Britannic Bold" panose="020B0903060703020204" pitchFamily="34" charset="0"/>
                <a:ea typeface="Arimo"/>
                <a:cs typeface="Arimo"/>
                <a:sym typeface="Arimo"/>
              </a:rPr>
              <a:t>2023</a:t>
            </a:r>
            <a:endParaRPr lang="ja-JP" altLang="en-US" sz="4000" dirty="0">
              <a:latin typeface="Britannic Bold" panose="020B0903060703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96C67F-2887-465A-AD5D-066E3EEB651E}"/>
              </a:ext>
            </a:extLst>
          </p:cNvPr>
          <p:cNvSpPr txBox="1"/>
          <p:nvPr/>
        </p:nvSpPr>
        <p:spPr>
          <a:xfrm>
            <a:off x="2140399" y="2998502"/>
            <a:ext cx="3931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May 17-20, 2023</a:t>
            </a:r>
            <a:endParaRPr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1C4377-F4A0-4057-80A2-2FEA8A412622}"/>
              </a:ext>
            </a:extLst>
          </p:cNvPr>
          <p:cNvSpPr txBox="1"/>
          <p:nvPr/>
        </p:nvSpPr>
        <p:spPr>
          <a:xfrm>
            <a:off x="40274104" y="203159"/>
            <a:ext cx="29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Your poster number here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7699F152-F59C-4573-B2E2-F9BFDA2C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03788" y="23790275"/>
            <a:ext cx="304800" cy="30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4FFF9C-9D2B-F078-C556-E136A1E92EBA}"/>
              </a:ext>
            </a:extLst>
          </p:cNvPr>
          <p:cNvSpPr txBox="1"/>
          <p:nvPr/>
        </p:nvSpPr>
        <p:spPr>
          <a:xfrm>
            <a:off x="1435320" y="175116"/>
            <a:ext cx="5213129" cy="212365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ja-JP" sz="3600" b="1" dirty="0">
                <a:solidFill>
                  <a:schemeClr val="bg1"/>
                </a:solidFill>
              </a:rPr>
              <a:t>The East Asia Fisheries Technologists Association </a:t>
            </a:r>
          </a:p>
          <a:p>
            <a:pPr algn="ctr"/>
            <a:r>
              <a:rPr lang="en-US" altLang="ja-JP" sz="6000" b="1" dirty="0">
                <a:solidFill>
                  <a:schemeClr val="bg1"/>
                </a:solidFill>
              </a:rPr>
              <a:t>EAFTA</a:t>
            </a:r>
            <a:endParaRPr lang="ja-JP" altLang="en-US" sz="6000" b="1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E4CAA7-520F-EEA7-D86D-A962884F0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5033" y="15565121"/>
            <a:ext cx="4938188" cy="4938188"/>
          </a:xfrm>
          <a:prstGeom prst="rect">
            <a:avLst/>
          </a:prstGeom>
        </p:spPr>
      </p:pic>
      <p:sp>
        <p:nvSpPr>
          <p:cNvPr id="12" name="Rectangle 23">
            <a:extLst>
              <a:ext uri="{FF2B5EF4-FFF2-40B4-BE49-F238E27FC236}">
                <a16:creationId xmlns:a16="http://schemas.microsoft.com/office/drawing/2014/main" id="{E5E8AFD0-0286-4690-055F-2B7DC0C2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5700" y="6634013"/>
            <a:ext cx="7562850" cy="5439511"/>
          </a:xfrm>
          <a:prstGeom prst="rect">
            <a:avLst/>
          </a:prstGeom>
          <a:solidFill>
            <a:srgbClr val="EBE8E5"/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none" lIns="522327" tIns="261164" rIns="522327" bIns="261164" anchor="ctr"/>
          <a:lstStyle/>
          <a:p>
            <a:endParaRPr lang="en-GB" sz="11556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A404260-EFBD-79C8-51D6-FB973559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886" y="12212902"/>
            <a:ext cx="8777013" cy="245150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76357E"/>
            </a:solidFill>
          </a:ln>
          <a:effectLst/>
        </p:spPr>
        <p:txBody>
          <a:bodyPr wrap="square" lIns="187759" tIns="187759" rIns="187759" bIns="18775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800" i="1" dirty="0">
                <a:latin typeface="+mn-lt"/>
                <a:cs typeface="Arial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4286C91-F308-68FE-2A55-30826004D8DB}"/>
              </a:ext>
            </a:extLst>
          </p:cNvPr>
          <p:cNvGrpSpPr/>
          <p:nvPr/>
        </p:nvGrpSpPr>
        <p:grpSpPr>
          <a:xfrm>
            <a:off x="24189230" y="7022785"/>
            <a:ext cx="4919473" cy="4919473"/>
            <a:chOff x="21587895" y="6270090"/>
            <a:chExt cx="4919473" cy="4919473"/>
          </a:xfrm>
        </p:grpSpPr>
        <p:sp>
          <p:nvSpPr>
            <p:cNvPr id="20" name="線">
              <a:extLst>
                <a:ext uri="{FF2B5EF4-FFF2-40B4-BE49-F238E27FC236}">
                  <a16:creationId xmlns:a16="http://schemas.microsoft.com/office/drawing/2014/main" id="{CB47F470-A4D6-690A-74C7-168E63A3C8F2}"/>
                </a:ext>
              </a:extLst>
            </p:cNvPr>
            <p:cNvSpPr/>
            <p:nvPr/>
          </p:nvSpPr>
          <p:spPr>
            <a:xfrm flipV="1">
              <a:off x="21606425" y="6270090"/>
              <a:ext cx="1" cy="4919473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2" name="線">
              <a:extLst>
                <a:ext uri="{FF2B5EF4-FFF2-40B4-BE49-F238E27FC236}">
                  <a16:creationId xmlns:a16="http://schemas.microsoft.com/office/drawing/2014/main" id="{418F161A-EBBF-C2A7-86A7-699BF3F72A5E}"/>
                </a:ext>
              </a:extLst>
            </p:cNvPr>
            <p:cNvSpPr/>
            <p:nvPr/>
          </p:nvSpPr>
          <p:spPr>
            <a:xfrm>
              <a:off x="21587895" y="11142973"/>
              <a:ext cx="491947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4" name="接続の線">
              <a:extLst>
                <a:ext uri="{FF2B5EF4-FFF2-40B4-BE49-F238E27FC236}">
                  <a16:creationId xmlns:a16="http://schemas.microsoft.com/office/drawing/2014/main" id="{B2D014C4-8619-F383-9DA8-265ACC8293C2}"/>
                </a:ext>
              </a:extLst>
            </p:cNvPr>
            <p:cNvSpPr/>
            <p:nvPr/>
          </p:nvSpPr>
          <p:spPr>
            <a:xfrm>
              <a:off x="22266373" y="7129535"/>
              <a:ext cx="3297399" cy="3600869"/>
            </a:xfrm>
            <a:custGeom>
              <a:avLst/>
              <a:gdLst>
                <a:gd name="connsiteX0" fmla="*/ 0 w 21600"/>
                <a:gd name="connsiteY0" fmla="*/ 21600 h 21600"/>
                <a:gd name="connsiteX1" fmla="*/ 8256 w 21600"/>
                <a:gd name="connsiteY1" fmla="*/ 7970 h 21600"/>
                <a:gd name="connsiteX2" fmla="*/ 21600 w 21600"/>
                <a:gd name="connsiteY2" fmla="*/ 0 h 21600"/>
                <a:gd name="connsiteX0" fmla="*/ 0 w 21600"/>
                <a:gd name="connsiteY0" fmla="*/ 21600 h 21600"/>
                <a:gd name="connsiteX1" fmla="*/ 8256 w 21600"/>
                <a:gd name="connsiteY1" fmla="*/ 7970 h 21600"/>
                <a:gd name="connsiteX2" fmla="*/ 21600 w 21600"/>
                <a:gd name="connsiteY2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1979" y="20071"/>
                    <a:pt x="5782" y="9881"/>
                    <a:pt x="8256" y="7970"/>
                  </a:cubicBezTo>
                  <a:cubicBezTo>
                    <a:pt x="13986" y="4548"/>
                    <a:pt x="17318" y="8090"/>
                    <a:pt x="21600" y="0"/>
                  </a:cubicBezTo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01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3"/>
    </mc:Choice>
    <mc:Fallback xmlns="">
      <p:transition spd="slow" advTm="4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771</Words>
  <Application>Microsoft Office PowerPoint</Application>
  <PresentationFormat>ユーザー設定</PresentationFormat>
  <Paragraphs>53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Yu kf</cp:lastModifiedBy>
  <cp:revision>14</cp:revision>
  <dcterms:created xsi:type="dcterms:W3CDTF">2020-11-02T01:42:50Z</dcterms:created>
  <dcterms:modified xsi:type="dcterms:W3CDTF">2023-03-24T08:21:11Z</dcterms:modified>
</cp:coreProperties>
</file>